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70" r:id="rId3"/>
    <p:sldId id="268" r:id="rId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300" y="17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57655"/>
            <a:ext cx="10058400" cy="56540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7655"/>
            <a:ext cx="10058400" cy="5652770"/>
          </a:xfrm>
          <a:custGeom>
            <a:avLst/>
            <a:gdLst/>
            <a:ahLst/>
            <a:cxnLst/>
            <a:rect l="l" t="t" r="r" b="b"/>
            <a:pathLst>
              <a:path w="10058400" h="5652770">
                <a:moveTo>
                  <a:pt x="10058400" y="0"/>
                </a:moveTo>
                <a:lnTo>
                  <a:pt x="10056876" y="0"/>
                </a:lnTo>
                <a:lnTo>
                  <a:pt x="10056876" y="5647956"/>
                </a:lnTo>
                <a:lnTo>
                  <a:pt x="3048" y="5647956"/>
                </a:lnTo>
                <a:lnTo>
                  <a:pt x="3048" y="0"/>
                </a:lnTo>
                <a:lnTo>
                  <a:pt x="2006" y="0"/>
                </a:lnTo>
                <a:lnTo>
                  <a:pt x="2006" y="5648960"/>
                </a:lnTo>
                <a:lnTo>
                  <a:pt x="749" y="5648960"/>
                </a:lnTo>
                <a:lnTo>
                  <a:pt x="749" y="5648337"/>
                </a:lnTo>
                <a:lnTo>
                  <a:pt x="2006" y="5648960"/>
                </a:lnTo>
                <a:lnTo>
                  <a:pt x="2006" y="0"/>
                </a:lnTo>
                <a:lnTo>
                  <a:pt x="0" y="0"/>
                </a:lnTo>
                <a:lnTo>
                  <a:pt x="0" y="5647690"/>
                </a:lnTo>
                <a:lnTo>
                  <a:pt x="0" y="5647956"/>
                </a:lnTo>
                <a:lnTo>
                  <a:pt x="0" y="5648960"/>
                </a:lnTo>
                <a:lnTo>
                  <a:pt x="0" y="5652770"/>
                </a:lnTo>
                <a:lnTo>
                  <a:pt x="10058400" y="5652770"/>
                </a:lnTo>
                <a:lnTo>
                  <a:pt x="10058400" y="5649468"/>
                </a:lnTo>
                <a:lnTo>
                  <a:pt x="10058400" y="5648960"/>
                </a:lnTo>
                <a:lnTo>
                  <a:pt x="10058400" y="5647956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057655"/>
            <a:ext cx="1176527" cy="2465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1523" y="1057655"/>
            <a:ext cx="2436875" cy="366674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1367" y="4847844"/>
            <a:ext cx="637031" cy="384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531" y="3201350"/>
            <a:ext cx="218884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1362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9787" y="6356032"/>
            <a:ext cx="1530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950" spc="15" dirty="0" smtClean="0">
                <a:latin typeface="Calibri"/>
                <a:cs typeface="Calibri"/>
              </a:rPr>
              <a:t>1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775" y="1721573"/>
            <a:ext cx="75120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300" b="1" spc="10" dirty="0">
                <a:latin typeface="Arial"/>
                <a:cs typeface="Arial"/>
              </a:rPr>
              <a:t> </a:t>
            </a:r>
            <a:r>
              <a:rPr lang="en-US" sz="1300" b="1" spc="10" dirty="0" smtClean="0">
                <a:latin typeface="Arial"/>
                <a:cs typeface="Arial"/>
              </a:rPr>
              <a:t>    </a:t>
            </a:r>
            <a:r>
              <a:rPr sz="1300" b="1" spc="-75" dirty="0" smtClean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Progr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7864" y="3878580"/>
            <a:ext cx="42671" cy="182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7" y="1057655"/>
            <a:ext cx="6842760" cy="89001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576320" y="1192783"/>
            <a:ext cx="4348480" cy="5225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15" dirty="0" smtClean="0">
                <a:solidFill>
                  <a:srgbClr val="11362D"/>
                </a:solidFill>
                <a:latin typeface="Arial"/>
                <a:cs typeface="Arial"/>
              </a:rPr>
              <a:t>Program </a:t>
            </a:r>
            <a:r>
              <a:rPr lang="en-US" sz="1500" b="1" spc="15" dirty="0" err="1" smtClean="0">
                <a:solidFill>
                  <a:srgbClr val="11362D"/>
                </a:solidFill>
                <a:latin typeface="Arial"/>
                <a:cs typeface="Arial"/>
              </a:rPr>
              <a:t>Keberlanjutan</a:t>
            </a:r>
            <a:r>
              <a:rPr lang="en-US" sz="1500" b="1" spc="15" dirty="0" smtClean="0">
                <a:solidFill>
                  <a:srgbClr val="11362D"/>
                </a:solidFill>
                <a:latin typeface="Arial"/>
                <a:cs typeface="Arial"/>
              </a:rPr>
              <a:t> (</a:t>
            </a:r>
            <a:r>
              <a:rPr lang="en-US" sz="1600" dirty="0" smtClean="0"/>
              <a:t>SUSTAINABILITY) 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1600" b="1" dirty="0" err="1" smtClean="0"/>
              <a:t>Penghematan</a:t>
            </a:r>
            <a:r>
              <a:rPr lang="en-US" sz="1600" b="1" dirty="0" smtClean="0"/>
              <a:t> Air</a:t>
            </a:r>
            <a:endParaRPr sz="1500" b="1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09199" y="2357103"/>
            <a:ext cx="6563427" cy="4162759"/>
            <a:chOff x="391668" y="2345436"/>
            <a:chExt cx="4410710" cy="202247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68" y="2382012"/>
              <a:ext cx="1190243" cy="14691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69948" y="2371344"/>
              <a:ext cx="1210310" cy="1493520"/>
            </a:xfrm>
            <a:custGeom>
              <a:avLst/>
              <a:gdLst/>
              <a:ahLst/>
              <a:cxnLst/>
              <a:rect l="l" t="t" r="r" b="b"/>
              <a:pathLst>
                <a:path w="1210310" h="1493520">
                  <a:moveTo>
                    <a:pt x="1210056" y="1493520"/>
                  </a:moveTo>
                  <a:lnTo>
                    <a:pt x="0" y="1493520"/>
                  </a:lnTo>
                  <a:lnTo>
                    <a:pt x="0" y="0"/>
                  </a:lnTo>
                  <a:lnTo>
                    <a:pt x="1210056" y="0"/>
                  </a:lnTo>
                  <a:lnTo>
                    <a:pt x="1210056" y="9144"/>
                  </a:lnTo>
                  <a:lnTo>
                    <a:pt x="15240" y="9144"/>
                  </a:lnTo>
                  <a:lnTo>
                    <a:pt x="7620" y="16764"/>
                  </a:lnTo>
                  <a:lnTo>
                    <a:pt x="15240" y="16764"/>
                  </a:lnTo>
                  <a:lnTo>
                    <a:pt x="15240" y="1478280"/>
                  </a:lnTo>
                  <a:lnTo>
                    <a:pt x="7620" y="1478280"/>
                  </a:lnTo>
                  <a:lnTo>
                    <a:pt x="15240" y="1485900"/>
                  </a:lnTo>
                  <a:lnTo>
                    <a:pt x="1210056" y="1485900"/>
                  </a:lnTo>
                  <a:lnTo>
                    <a:pt x="1210056" y="1493520"/>
                  </a:lnTo>
                  <a:close/>
                </a:path>
                <a:path w="1210310" h="1493520">
                  <a:moveTo>
                    <a:pt x="15240" y="16764"/>
                  </a:moveTo>
                  <a:lnTo>
                    <a:pt x="7620" y="16764"/>
                  </a:lnTo>
                  <a:lnTo>
                    <a:pt x="15240" y="9144"/>
                  </a:lnTo>
                  <a:lnTo>
                    <a:pt x="15240" y="16764"/>
                  </a:lnTo>
                  <a:close/>
                </a:path>
                <a:path w="1210310" h="1493520">
                  <a:moveTo>
                    <a:pt x="1194816" y="16764"/>
                  </a:moveTo>
                  <a:lnTo>
                    <a:pt x="15240" y="16764"/>
                  </a:lnTo>
                  <a:lnTo>
                    <a:pt x="15240" y="9144"/>
                  </a:lnTo>
                  <a:lnTo>
                    <a:pt x="1194816" y="9144"/>
                  </a:lnTo>
                  <a:lnTo>
                    <a:pt x="1194816" y="16764"/>
                  </a:lnTo>
                  <a:close/>
                </a:path>
                <a:path w="1210310" h="1493520">
                  <a:moveTo>
                    <a:pt x="1194816" y="1485900"/>
                  </a:moveTo>
                  <a:lnTo>
                    <a:pt x="1194816" y="9144"/>
                  </a:lnTo>
                  <a:lnTo>
                    <a:pt x="1202436" y="16764"/>
                  </a:lnTo>
                  <a:lnTo>
                    <a:pt x="1210056" y="16764"/>
                  </a:lnTo>
                  <a:lnTo>
                    <a:pt x="1210056" y="1478280"/>
                  </a:lnTo>
                  <a:lnTo>
                    <a:pt x="1202436" y="1478280"/>
                  </a:lnTo>
                  <a:lnTo>
                    <a:pt x="1194816" y="1485900"/>
                  </a:lnTo>
                  <a:close/>
                </a:path>
                <a:path w="1210310" h="1493520">
                  <a:moveTo>
                    <a:pt x="1210056" y="16764"/>
                  </a:moveTo>
                  <a:lnTo>
                    <a:pt x="1202436" y="16764"/>
                  </a:lnTo>
                  <a:lnTo>
                    <a:pt x="1194816" y="9144"/>
                  </a:lnTo>
                  <a:lnTo>
                    <a:pt x="1210056" y="9144"/>
                  </a:lnTo>
                  <a:lnTo>
                    <a:pt x="1210056" y="16764"/>
                  </a:lnTo>
                  <a:close/>
                </a:path>
                <a:path w="1210310" h="1493520">
                  <a:moveTo>
                    <a:pt x="15240" y="1485900"/>
                  </a:moveTo>
                  <a:lnTo>
                    <a:pt x="7620" y="1478280"/>
                  </a:lnTo>
                  <a:lnTo>
                    <a:pt x="15240" y="1478280"/>
                  </a:lnTo>
                  <a:lnTo>
                    <a:pt x="15240" y="1485900"/>
                  </a:lnTo>
                  <a:close/>
                </a:path>
                <a:path w="1210310" h="1493520">
                  <a:moveTo>
                    <a:pt x="1194816" y="1485900"/>
                  </a:moveTo>
                  <a:lnTo>
                    <a:pt x="15240" y="1485900"/>
                  </a:lnTo>
                  <a:lnTo>
                    <a:pt x="15240" y="1478280"/>
                  </a:lnTo>
                  <a:lnTo>
                    <a:pt x="1194816" y="1478280"/>
                  </a:lnTo>
                  <a:lnTo>
                    <a:pt x="1194816" y="1485900"/>
                  </a:lnTo>
                  <a:close/>
                </a:path>
                <a:path w="1210310" h="1493520">
                  <a:moveTo>
                    <a:pt x="1210056" y="1485900"/>
                  </a:moveTo>
                  <a:lnTo>
                    <a:pt x="1194816" y="1485900"/>
                  </a:lnTo>
                  <a:lnTo>
                    <a:pt x="1202436" y="1478280"/>
                  </a:lnTo>
                  <a:lnTo>
                    <a:pt x="1210056" y="1478280"/>
                  </a:lnTo>
                  <a:lnTo>
                    <a:pt x="1210056" y="14859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304" y="2357628"/>
              <a:ext cx="1264920" cy="14935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19684" y="2345436"/>
              <a:ext cx="1282065" cy="1519555"/>
            </a:xfrm>
            <a:custGeom>
              <a:avLst/>
              <a:gdLst/>
              <a:ahLst/>
              <a:cxnLst/>
              <a:rect l="l" t="t" r="r" b="b"/>
              <a:pathLst>
                <a:path w="1282064" h="1519554">
                  <a:moveTo>
                    <a:pt x="1281684" y="1519428"/>
                  </a:moveTo>
                  <a:lnTo>
                    <a:pt x="0" y="1519428"/>
                  </a:lnTo>
                  <a:lnTo>
                    <a:pt x="0" y="0"/>
                  </a:lnTo>
                  <a:lnTo>
                    <a:pt x="1281684" y="0"/>
                  </a:lnTo>
                  <a:lnTo>
                    <a:pt x="1281684" y="9144"/>
                  </a:lnTo>
                  <a:lnTo>
                    <a:pt x="15240" y="9144"/>
                  </a:lnTo>
                  <a:lnTo>
                    <a:pt x="7620" y="16764"/>
                  </a:lnTo>
                  <a:lnTo>
                    <a:pt x="15240" y="16764"/>
                  </a:lnTo>
                  <a:lnTo>
                    <a:pt x="15240" y="1504188"/>
                  </a:lnTo>
                  <a:lnTo>
                    <a:pt x="7620" y="1504188"/>
                  </a:lnTo>
                  <a:lnTo>
                    <a:pt x="15240" y="1511808"/>
                  </a:lnTo>
                  <a:lnTo>
                    <a:pt x="1281684" y="1511808"/>
                  </a:lnTo>
                  <a:lnTo>
                    <a:pt x="1281684" y="1519428"/>
                  </a:lnTo>
                  <a:close/>
                </a:path>
                <a:path w="1282064" h="1519554">
                  <a:moveTo>
                    <a:pt x="15240" y="16764"/>
                  </a:moveTo>
                  <a:lnTo>
                    <a:pt x="7620" y="16764"/>
                  </a:lnTo>
                  <a:lnTo>
                    <a:pt x="15240" y="9144"/>
                  </a:lnTo>
                  <a:lnTo>
                    <a:pt x="15240" y="16764"/>
                  </a:lnTo>
                  <a:close/>
                </a:path>
                <a:path w="1282064" h="1519554">
                  <a:moveTo>
                    <a:pt x="1266444" y="16764"/>
                  </a:moveTo>
                  <a:lnTo>
                    <a:pt x="15240" y="16764"/>
                  </a:lnTo>
                  <a:lnTo>
                    <a:pt x="15240" y="9144"/>
                  </a:lnTo>
                  <a:lnTo>
                    <a:pt x="1266444" y="9144"/>
                  </a:lnTo>
                  <a:lnTo>
                    <a:pt x="1266444" y="16764"/>
                  </a:lnTo>
                  <a:close/>
                </a:path>
                <a:path w="1282064" h="1519554">
                  <a:moveTo>
                    <a:pt x="1266444" y="1511808"/>
                  </a:moveTo>
                  <a:lnTo>
                    <a:pt x="1266444" y="9144"/>
                  </a:lnTo>
                  <a:lnTo>
                    <a:pt x="1274063" y="16764"/>
                  </a:lnTo>
                  <a:lnTo>
                    <a:pt x="1281684" y="16764"/>
                  </a:lnTo>
                  <a:lnTo>
                    <a:pt x="1281684" y="1504188"/>
                  </a:lnTo>
                  <a:lnTo>
                    <a:pt x="1274063" y="1504188"/>
                  </a:lnTo>
                  <a:lnTo>
                    <a:pt x="1266444" y="1511808"/>
                  </a:lnTo>
                  <a:close/>
                </a:path>
                <a:path w="1282064" h="1519554">
                  <a:moveTo>
                    <a:pt x="1281684" y="16764"/>
                  </a:moveTo>
                  <a:lnTo>
                    <a:pt x="1274063" y="16764"/>
                  </a:lnTo>
                  <a:lnTo>
                    <a:pt x="1266444" y="9144"/>
                  </a:lnTo>
                  <a:lnTo>
                    <a:pt x="1281684" y="9144"/>
                  </a:lnTo>
                  <a:lnTo>
                    <a:pt x="1281684" y="16764"/>
                  </a:lnTo>
                  <a:close/>
                </a:path>
                <a:path w="1282064" h="1519554">
                  <a:moveTo>
                    <a:pt x="15240" y="1511808"/>
                  </a:moveTo>
                  <a:lnTo>
                    <a:pt x="7620" y="1504188"/>
                  </a:lnTo>
                  <a:lnTo>
                    <a:pt x="15240" y="1504188"/>
                  </a:lnTo>
                  <a:lnTo>
                    <a:pt x="15240" y="1511808"/>
                  </a:lnTo>
                  <a:close/>
                </a:path>
                <a:path w="1282064" h="1519554">
                  <a:moveTo>
                    <a:pt x="1266444" y="1511808"/>
                  </a:moveTo>
                  <a:lnTo>
                    <a:pt x="15240" y="1511808"/>
                  </a:lnTo>
                  <a:lnTo>
                    <a:pt x="15240" y="1504188"/>
                  </a:lnTo>
                  <a:lnTo>
                    <a:pt x="1266444" y="1504188"/>
                  </a:lnTo>
                  <a:lnTo>
                    <a:pt x="1266444" y="1511808"/>
                  </a:lnTo>
                  <a:close/>
                </a:path>
                <a:path w="1282064" h="1519554">
                  <a:moveTo>
                    <a:pt x="1281684" y="1511808"/>
                  </a:moveTo>
                  <a:lnTo>
                    <a:pt x="1266444" y="1511808"/>
                  </a:lnTo>
                  <a:lnTo>
                    <a:pt x="1274063" y="1504188"/>
                  </a:lnTo>
                  <a:lnTo>
                    <a:pt x="1281684" y="1504188"/>
                  </a:lnTo>
                  <a:lnTo>
                    <a:pt x="1281684" y="151180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1668" y="3902963"/>
              <a:ext cx="4410710" cy="464820"/>
            </a:xfrm>
            <a:custGeom>
              <a:avLst/>
              <a:gdLst/>
              <a:ahLst/>
              <a:cxnLst/>
              <a:rect l="l" t="t" r="r" b="b"/>
              <a:pathLst>
                <a:path w="4410710" h="464820">
                  <a:moveTo>
                    <a:pt x="4408932" y="464820"/>
                  </a:moveTo>
                  <a:lnTo>
                    <a:pt x="1524" y="464820"/>
                  </a:lnTo>
                  <a:lnTo>
                    <a:pt x="0" y="463296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4408932" y="0"/>
                  </a:lnTo>
                  <a:lnTo>
                    <a:pt x="4410456" y="1524"/>
                  </a:lnTo>
                  <a:lnTo>
                    <a:pt x="4410456" y="3048"/>
                  </a:lnTo>
                  <a:lnTo>
                    <a:pt x="7620" y="3048"/>
                  </a:lnTo>
                  <a:lnTo>
                    <a:pt x="4572" y="7620"/>
                  </a:lnTo>
                  <a:lnTo>
                    <a:pt x="7620" y="7620"/>
                  </a:lnTo>
                  <a:lnTo>
                    <a:pt x="7620" y="457200"/>
                  </a:lnTo>
                  <a:lnTo>
                    <a:pt x="4572" y="457200"/>
                  </a:lnTo>
                  <a:lnTo>
                    <a:pt x="7620" y="460248"/>
                  </a:lnTo>
                  <a:lnTo>
                    <a:pt x="4410456" y="460248"/>
                  </a:lnTo>
                  <a:lnTo>
                    <a:pt x="4410456" y="463296"/>
                  </a:lnTo>
                  <a:lnTo>
                    <a:pt x="4408932" y="464820"/>
                  </a:lnTo>
                  <a:close/>
                </a:path>
                <a:path w="4410710" h="464820">
                  <a:moveTo>
                    <a:pt x="7620" y="7620"/>
                  </a:moveTo>
                  <a:lnTo>
                    <a:pt x="4572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4410710" h="464820">
                  <a:moveTo>
                    <a:pt x="4402836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4402836" y="3048"/>
                  </a:lnTo>
                  <a:lnTo>
                    <a:pt x="4402836" y="7620"/>
                  </a:lnTo>
                  <a:close/>
                </a:path>
                <a:path w="4410710" h="464820">
                  <a:moveTo>
                    <a:pt x="4402836" y="460248"/>
                  </a:moveTo>
                  <a:lnTo>
                    <a:pt x="4402836" y="3048"/>
                  </a:lnTo>
                  <a:lnTo>
                    <a:pt x="4405884" y="7620"/>
                  </a:lnTo>
                  <a:lnTo>
                    <a:pt x="4410456" y="7620"/>
                  </a:lnTo>
                  <a:lnTo>
                    <a:pt x="4410456" y="457200"/>
                  </a:lnTo>
                  <a:lnTo>
                    <a:pt x="4405884" y="457200"/>
                  </a:lnTo>
                  <a:lnTo>
                    <a:pt x="4402836" y="460248"/>
                  </a:lnTo>
                  <a:close/>
                </a:path>
                <a:path w="4410710" h="464820">
                  <a:moveTo>
                    <a:pt x="4410456" y="7620"/>
                  </a:moveTo>
                  <a:lnTo>
                    <a:pt x="4405884" y="7620"/>
                  </a:lnTo>
                  <a:lnTo>
                    <a:pt x="4402836" y="3048"/>
                  </a:lnTo>
                  <a:lnTo>
                    <a:pt x="4410456" y="3048"/>
                  </a:lnTo>
                  <a:lnTo>
                    <a:pt x="4410456" y="7620"/>
                  </a:lnTo>
                  <a:close/>
                </a:path>
                <a:path w="4410710" h="464820">
                  <a:moveTo>
                    <a:pt x="7620" y="460248"/>
                  </a:moveTo>
                  <a:lnTo>
                    <a:pt x="4572" y="457200"/>
                  </a:lnTo>
                  <a:lnTo>
                    <a:pt x="7620" y="457200"/>
                  </a:lnTo>
                  <a:lnTo>
                    <a:pt x="7620" y="460248"/>
                  </a:lnTo>
                  <a:close/>
                </a:path>
                <a:path w="4410710" h="464820">
                  <a:moveTo>
                    <a:pt x="4402836" y="460248"/>
                  </a:moveTo>
                  <a:lnTo>
                    <a:pt x="7620" y="460248"/>
                  </a:lnTo>
                  <a:lnTo>
                    <a:pt x="7620" y="457200"/>
                  </a:lnTo>
                  <a:lnTo>
                    <a:pt x="4402836" y="457200"/>
                  </a:lnTo>
                  <a:lnTo>
                    <a:pt x="4402836" y="460248"/>
                  </a:lnTo>
                  <a:close/>
                </a:path>
                <a:path w="4410710" h="464820">
                  <a:moveTo>
                    <a:pt x="4410456" y="460248"/>
                  </a:moveTo>
                  <a:lnTo>
                    <a:pt x="4402836" y="460248"/>
                  </a:lnTo>
                  <a:lnTo>
                    <a:pt x="4405884" y="457200"/>
                  </a:lnTo>
                  <a:lnTo>
                    <a:pt x="4410456" y="457200"/>
                  </a:lnTo>
                  <a:lnTo>
                    <a:pt x="4410456" y="460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26733" y="5845290"/>
            <a:ext cx="5849027" cy="3919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z="1200" b="1" spc="10" dirty="0">
                <a:latin typeface="Arial"/>
                <a:cs typeface="Arial"/>
              </a:rPr>
              <a:t>1.Penghematan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air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di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area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masjid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dengan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memasang</a:t>
            </a:r>
            <a:r>
              <a:rPr sz="1200" b="1" spc="10" dirty="0">
                <a:latin typeface="Arial"/>
                <a:cs typeface="Arial"/>
              </a:rPr>
              <a:t> flow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meter</a:t>
            </a:r>
            <a:r>
              <a:rPr sz="1200" b="1" spc="10" dirty="0">
                <a:latin typeface="Arial"/>
                <a:cs typeface="Arial"/>
              </a:rPr>
              <a:t> untuk </a:t>
            </a:r>
            <a:r>
              <a:rPr sz="1200" b="1" spc="-22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mengatur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maksimum </a:t>
            </a:r>
            <a:r>
              <a:rPr sz="1200" b="1" spc="10" dirty="0">
                <a:latin typeface="Arial"/>
                <a:cs typeface="Arial"/>
              </a:rPr>
              <a:t>flow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air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serta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monitoring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penggunaan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air </a:t>
            </a:r>
            <a:r>
              <a:rPr sz="1200" b="1" spc="15" dirty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064797"/>
            <a:ext cx="1173102" cy="109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9787" y="6356032"/>
            <a:ext cx="1530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950" spc="15" dirty="0" smtClean="0">
                <a:latin typeface="Calibri"/>
                <a:cs typeface="Calibri"/>
              </a:rPr>
              <a:t>1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775" y="1721573"/>
            <a:ext cx="75120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300" b="1" spc="10" dirty="0">
                <a:latin typeface="Arial"/>
                <a:cs typeface="Arial"/>
              </a:rPr>
              <a:t> </a:t>
            </a:r>
            <a:r>
              <a:rPr lang="en-US" sz="1300" b="1" spc="10" dirty="0" smtClean="0">
                <a:latin typeface="Arial"/>
                <a:cs typeface="Arial"/>
              </a:rPr>
              <a:t>    </a:t>
            </a:r>
            <a:r>
              <a:rPr sz="1300" b="1" spc="-75" dirty="0" smtClean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Progr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7864" y="3878580"/>
            <a:ext cx="42671" cy="182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867" y="1057655"/>
            <a:ext cx="6842760" cy="89001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576320" y="1192783"/>
            <a:ext cx="4348480" cy="5225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15" dirty="0" smtClean="0">
                <a:solidFill>
                  <a:srgbClr val="11362D"/>
                </a:solidFill>
                <a:latin typeface="Arial"/>
                <a:cs typeface="Arial"/>
              </a:rPr>
              <a:t>Program </a:t>
            </a:r>
            <a:r>
              <a:rPr lang="en-US" sz="1500" b="1" spc="15" dirty="0" err="1" smtClean="0">
                <a:solidFill>
                  <a:srgbClr val="11362D"/>
                </a:solidFill>
                <a:latin typeface="Arial"/>
                <a:cs typeface="Arial"/>
              </a:rPr>
              <a:t>Keberlanjutan</a:t>
            </a:r>
            <a:r>
              <a:rPr lang="en-US" sz="1500" b="1" spc="15" dirty="0" smtClean="0">
                <a:solidFill>
                  <a:srgbClr val="11362D"/>
                </a:solidFill>
                <a:latin typeface="Arial"/>
                <a:cs typeface="Arial"/>
              </a:rPr>
              <a:t> (</a:t>
            </a:r>
            <a:r>
              <a:rPr lang="en-US" sz="1600" dirty="0" smtClean="0"/>
              <a:t>SUSTAINABILITY) 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1600" b="1" dirty="0" err="1" smtClean="0"/>
              <a:t>Penghematan</a:t>
            </a:r>
            <a:r>
              <a:rPr lang="en-US" sz="1600" b="1" dirty="0" smtClean="0"/>
              <a:t> Air</a:t>
            </a:r>
            <a:endParaRPr sz="1500" b="1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6733" y="5959505"/>
            <a:ext cx="4216867" cy="2651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lang="en-US" sz="1600" b="1" spc="15" dirty="0">
                <a:latin typeface="Arial"/>
                <a:cs typeface="Arial"/>
              </a:rPr>
              <a:t>2.Pemasangan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spc="10" dirty="0" err="1">
                <a:latin typeface="Arial"/>
                <a:cs typeface="Arial"/>
              </a:rPr>
              <a:t>stiker</a:t>
            </a:r>
            <a:r>
              <a:rPr lang="en-US" sz="1600" b="1" spc="15" dirty="0">
                <a:latin typeface="Arial"/>
                <a:cs typeface="Arial"/>
              </a:rPr>
              <a:t> </a:t>
            </a:r>
            <a:r>
              <a:rPr lang="en-US" sz="1600" b="1" spc="15" dirty="0" err="1">
                <a:latin typeface="Arial"/>
                <a:cs typeface="Arial"/>
              </a:rPr>
              <a:t>hemat</a:t>
            </a:r>
            <a:r>
              <a:rPr lang="en-US" sz="1600" b="1" spc="15" dirty="0">
                <a:latin typeface="Arial"/>
                <a:cs typeface="Arial"/>
              </a:rPr>
              <a:t> </a:t>
            </a:r>
            <a:r>
              <a:rPr lang="en-US" sz="1600" b="1" spc="10" dirty="0">
                <a:latin typeface="Arial"/>
                <a:cs typeface="Arial"/>
              </a:rPr>
              <a:t>air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7" name="object 6"/>
          <p:cNvGrpSpPr/>
          <p:nvPr/>
        </p:nvGrpSpPr>
        <p:grpSpPr>
          <a:xfrm>
            <a:off x="1704962" y="2160269"/>
            <a:ext cx="4150360" cy="3473196"/>
            <a:chOff x="3401567" y="2371344"/>
            <a:chExt cx="1374775" cy="1493520"/>
          </a:xfrm>
        </p:grpSpPr>
        <p:pic>
          <p:nvPicPr>
            <p:cNvPr id="18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2235" y="2382011"/>
              <a:ext cx="1351787" cy="1469136"/>
            </a:xfrm>
            <a:prstGeom prst="rect">
              <a:avLst/>
            </a:prstGeom>
          </p:spPr>
        </p:pic>
        <p:sp>
          <p:nvSpPr>
            <p:cNvPr id="20" name="object 8"/>
            <p:cNvSpPr/>
            <p:nvPr/>
          </p:nvSpPr>
          <p:spPr>
            <a:xfrm>
              <a:off x="3401567" y="2371344"/>
              <a:ext cx="1374775" cy="1493520"/>
            </a:xfrm>
            <a:custGeom>
              <a:avLst/>
              <a:gdLst/>
              <a:ahLst/>
              <a:cxnLst/>
              <a:rect l="l" t="t" r="r" b="b"/>
              <a:pathLst>
                <a:path w="1374775" h="1493520">
                  <a:moveTo>
                    <a:pt x="1374648" y="1493520"/>
                  </a:moveTo>
                  <a:lnTo>
                    <a:pt x="0" y="1493520"/>
                  </a:lnTo>
                  <a:lnTo>
                    <a:pt x="0" y="0"/>
                  </a:lnTo>
                  <a:lnTo>
                    <a:pt x="1374648" y="0"/>
                  </a:lnTo>
                  <a:lnTo>
                    <a:pt x="1374648" y="9144"/>
                  </a:lnTo>
                  <a:lnTo>
                    <a:pt x="15240" y="9144"/>
                  </a:lnTo>
                  <a:lnTo>
                    <a:pt x="7620" y="16764"/>
                  </a:lnTo>
                  <a:lnTo>
                    <a:pt x="15240" y="16764"/>
                  </a:lnTo>
                  <a:lnTo>
                    <a:pt x="15240" y="1478280"/>
                  </a:lnTo>
                  <a:lnTo>
                    <a:pt x="7620" y="1478280"/>
                  </a:lnTo>
                  <a:lnTo>
                    <a:pt x="15240" y="1485900"/>
                  </a:lnTo>
                  <a:lnTo>
                    <a:pt x="1374648" y="1485900"/>
                  </a:lnTo>
                  <a:lnTo>
                    <a:pt x="1374648" y="1493520"/>
                  </a:lnTo>
                  <a:close/>
                </a:path>
                <a:path w="1374775" h="1493520">
                  <a:moveTo>
                    <a:pt x="15240" y="16764"/>
                  </a:moveTo>
                  <a:lnTo>
                    <a:pt x="7620" y="16764"/>
                  </a:lnTo>
                  <a:lnTo>
                    <a:pt x="15240" y="9144"/>
                  </a:lnTo>
                  <a:lnTo>
                    <a:pt x="15240" y="16764"/>
                  </a:lnTo>
                  <a:close/>
                </a:path>
                <a:path w="1374775" h="1493520">
                  <a:moveTo>
                    <a:pt x="1359408" y="16764"/>
                  </a:moveTo>
                  <a:lnTo>
                    <a:pt x="15240" y="16764"/>
                  </a:lnTo>
                  <a:lnTo>
                    <a:pt x="15240" y="9144"/>
                  </a:lnTo>
                  <a:lnTo>
                    <a:pt x="1359408" y="9144"/>
                  </a:lnTo>
                  <a:lnTo>
                    <a:pt x="1359408" y="16764"/>
                  </a:lnTo>
                  <a:close/>
                </a:path>
                <a:path w="1374775" h="1493520">
                  <a:moveTo>
                    <a:pt x="1359408" y="1485900"/>
                  </a:moveTo>
                  <a:lnTo>
                    <a:pt x="1359408" y="9144"/>
                  </a:lnTo>
                  <a:lnTo>
                    <a:pt x="1367028" y="16764"/>
                  </a:lnTo>
                  <a:lnTo>
                    <a:pt x="1374648" y="16764"/>
                  </a:lnTo>
                  <a:lnTo>
                    <a:pt x="1374648" y="1478280"/>
                  </a:lnTo>
                  <a:lnTo>
                    <a:pt x="1367028" y="1478280"/>
                  </a:lnTo>
                  <a:lnTo>
                    <a:pt x="1359408" y="1485900"/>
                  </a:lnTo>
                  <a:close/>
                </a:path>
                <a:path w="1374775" h="1493520">
                  <a:moveTo>
                    <a:pt x="1374648" y="16764"/>
                  </a:moveTo>
                  <a:lnTo>
                    <a:pt x="1367028" y="16764"/>
                  </a:lnTo>
                  <a:lnTo>
                    <a:pt x="1359408" y="9144"/>
                  </a:lnTo>
                  <a:lnTo>
                    <a:pt x="1374648" y="9144"/>
                  </a:lnTo>
                  <a:lnTo>
                    <a:pt x="1374648" y="16764"/>
                  </a:lnTo>
                  <a:close/>
                </a:path>
                <a:path w="1374775" h="1493520">
                  <a:moveTo>
                    <a:pt x="15240" y="1485900"/>
                  </a:moveTo>
                  <a:lnTo>
                    <a:pt x="7620" y="1478280"/>
                  </a:lnTo>
                  <a:lnTo>
                    <a:pt x="15240" y="1478280"/>
                  </a:lnTo>
                  <a:lnTo>
                    <a:pt x="15240" y="1485900"/>
                  </a:lnTo>
                  <a:close/>
                </a:path>
                <a:path w="1374775" h="1493520">
                  <a:moveTo>
                    <a:pt x="1359408" y="1485900"/>
                  </a:moveTo>
                  <a:lnTo>
                    <a:pt x="15240" y="1485900"/>
                  </a:lnTo>
                  <a:lnTo>
                    <a:pt x="15240" y="1478280"/>
                  </a:lnTo>
                  <a:lnTo>
                    <a:pt x="1359408" y="1478280"/>
                  </a:lnTo>
                  <a:lnTo>
                    <a:pt x="1359408" y="1485900"/>
                  </a:lnTo>
                  <a:close/>
                </a:path>
                <a:path w="1374775" h="1493520">
                  <a:moveTo>
                    <a:pt x="1374648" y="1485900"/>
                  </a:moveTo>
                  <a:lnTo>
                    <a:pt x="1359408" y="1485900"/>
                  </a:lnTo>
                  <a:lnTo>
                    <a:pt x="1367028" y="1478280"/>
                  </a:lnTo>
                  <a:lnTo>
                    <a:pt x="1374648" y="1478280"/>
                  </a:lnTo>
                  <a:lnTo>
                    <a:pt x="1374648" y="14859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064797"/>
            <a:ext cx="1173102" cy="10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4409" y="6431597"/>
            <a:ext cx="255904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950" spc="20" dirty="0">
                <a:latin typeface="Calibri"/>
                <a:cs typeface="Calibri"/>
              </a:rPr>
              <a:t>1</a:t>
            </a:r>
            <a:r>
              <a:rPr sz="1950" spc="15" dirty="0"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83919" y="1057655"/>
            <a:ext cx="9174480" cy="5659120"/>
            <a:chOff x="883919" y="1057655"/>
            <a:chExt cx="9174480" cy="5659120"/>
          </a:xfrm>
        </p:grpSpPr>
        <p:sp>
          <p:nvSpPr>
            <p:cNvPr id="5" name="object 5"/>
            <p:cNvSpPr/>
            <p:nvPr/>
          </p:nvSpPr>
          <p:spPr>
            <a:xfrm>
              <a:off x="8423148" y="1057655"/>
              <a:ext cx="1635760" cy="5659120"/>
            </a:xfrm>
            <a:custGeom>
              <a:avLst/>
              <a:gdLst/>
              <a:ahLst/>
              <a:cxnLst/>
              <a:rect l="l" t="t" r="r" b="b"/>
              <a:pathLst>
                <a:path w="1635759" h="5659120">
                  <a:moveTo>
                    <a:pt x="1635251" y="5658611"/>
                  </a:moveTo>
                  <a:lnTo>
                    <a:pt x="0" y="5658611"/>
                  </a:lnTo>
                  <a:lnTo>
                    <a:pt x="43445" y="5632619"/>
                  </a:lnTo>
                  <a:lnTo>
                    <a:pt x="86490" y="5606120"/>
                  </a:lnTo>
                  <a:lnTo>
                    <a:pt x="129482" y="5579915"/>
                  </a:lnTo>
                  <a:lnTo>
                    <a:pt x="172767" y="5554802"/>
                  </a:lnTo>
                  <a:lnTo>
                    <a:pt x="216692" y="5531582"/>
                  </a:lnTo>
                  <a:lnTo>
                    <a:pt x="261603" y="5511055"/>
                  </a:lnTo>
                  <a:lnTo>
                    <a:pt x="307848" y="5494020"/>
                  </a:lnTo>
                  <a:lnTo>
                    <a:pt x="344670" y="5480769"/>
                  </a:lnTo>
                  <a:lnTo>
                    <a:pt x="378911" y="5462693"/>
                  </a:lnTo>
                  <a:lnTo>
                    <a:pt x="408241" y="5438012"/>
                  </a:lnTo>
                  <a:lnTo>
                    <a:pt x="430332" y="5404950"/>
                  </a:lnTo>
                  <a:lnTo>
                    <a:pt x="442855" y="5361728"/>
                  </a:lnTo>
                  <a:lnTo>
                    <a:pt x="443483" y="5306567"/>
                  </a:lnTo>
                  <a:lnTo>
                    <a:pt x="445293" y="5282159"/>
                  </a:lnTo>
                  <a:lnTo>
                    <a:pt x="454533" y="5263324"/>
                  </a:lnTo>
                  <a:lnTo>
                    <a:pt x="470058" y="5252775"/>
                  </a:lnTo>
                  <a:lnTo>
                    <a:pt x="490728" y="5253227"/>
                  </a:lnTo>
                  <a:lnTo>
                    <a:pt x="528137" y="5255347"/>
                  </a:lnTo>
                  <a:lnTo>
                    <a:pt x="557974" y="5239321"/>
                  </a:lnTo>
                  <a:lnTo>
                    <a:pt x="583525" y="5212722"/>
                  </a:lnTo>
                  <a:lnTo>
                    <a:pt x="608075" y="5183124"/>
                  </a:lnTo>
                  <a:lnTo>
                    <a:pt x="642042" y="5143012"/>
                  </a:lnTo>
                  <a:lnTo>
                    <a:pt x="677546" y="5105095"/>
                  </a:lnTo>
                  <a:lnTo>
                    <a:pt x="716487" y="5072298"/>
                  </a:lnTo>
                  <a:lnTo>
                    <a:pt x="760768" y="5047548"/>
                  </a:lnTo>
                  <a:lnTo>
                    <a:pt x="812291" y="5033772"/>
                  </a:lnTo>
                  <a:lnTo>
                    <a:pt x="796527" y="5004077"/>
                  </a:lnTo>
                  <a:lnTo>
                    <a:pt x="777620" y="4991671"/>
                  </a:lnTo>
                  <a:lnTo>
                    <a:pt x="756999" y="4991552"/>
                  </a:lnTo>
                  <a:lnTo>
                    <a:pt x="736091" y="4998720"/>
                  </a:lnTo>
                  <a:lnTo>
                    <a:pt x="693102" y="5016410"/>
                  </a:lnTo>
                  <a:lnTo>
                    <a:pt x="606832" y="5052815"/>
                  </a:lnTo>
                  <a:lnTo>
                    <a:pt x="563404" y="5070945"/>
                  </a:lnTo>
                  <a:lnTo>
                    <a:pt x="484012" y="5102947"/>
                  </a:lnTo>
                  <a:lnTo>
                    <a:pt x="446912" y="5115115"/>
                  </a:lnTo>
                  <a:lnTo>
                    <a:pt x="406955" y="5120139"/>
                  </a:lnTo>
                  <a:lnTo>
                    <a:pt x="362712" y="5113020"/>
                  </a:lnTo>
                  <a:lnTo>
                    <a:pt x="393057" y="5066460"/>
                  </a:lnTo>
                  <a:lnTo>
                    <a:pt x="428187" y="5031627"/>
                  </a:lnTo>
                  <a:lnTo>
                    <a:pt x="466534" y="5005768"/>
                  </a:lnTo>
                  <a:lnTo>
                    <a:pt x="506532" y="4986132"/>
                  </a:lnTo>
                  <a:lnTo>
                    <a:pt x="585216" y="4954524"/>
                  </a:lnTo>
                  <a:lnTo>
                    <a:pt x="628113" y="4931134"/>
                  </a:lnTo>
                  <a:lnTo>
                    <a:pt x="666270" y="4902538"/>
                  </a:lnTo>
                  <a:lnTo>
                    <a:pt x="701039" y="4869370"/>
                  </a:lnTo>
                  <a:lnTo>
                    <a:pt x="733777" y="4832265"/>
                  </a:lnTo>
                  <a:lnTo>
                    <a:pt x="765837" y="4791858"/>
                  </a:lnTo>
                  <a:lnTo>
                    <a:pt x="798575" y="4748783"/>
                  </a:lnTo>
                  <a:lnTo>
                    <a:pt x="752284" y="4745521"/>
                  </a:lnTo>
                  <a:lnTo>
                    <a:pt x="711707" y="4760404"/>
                  </a:lnTo>
                  <a:lnTo>
                    <a:pt x="673417" y="4779001"/>
                  </a:lnTo>
                  <a:lnTo>
                    <a:pt x="633983" y="4786883"/>
                  </a:lnTo>
                  <a:lnTo>
                    <a:pt x="632388" y="4778978"/>
                  </a:lnTo>
                  <a:lnTo>
                    <a:pt x="627887" y="4760976"/>
                  </a:lnTo>
                  <a:lnTo>
                    <a:pt x="668238" y="4734023"/>
                  </a:lnTo>
                  <a:lnTo>
                    <a:pt x="701265" y="4700806"/>
                  </a:lnTo>
                  <a:lnTo>
                    <a:pt x="727519" y="4661916"/>
                  </a:lnTo>
                  <a:lnTo>
                    <a:pt x="747550" y="4617945"/>
                  </a:lnTo>
                  <a:lnTo>
                    <a:pt x="761908" y="4569488"/>
                  </a:lnTo>
                  <a:lnTo>
                    <a:pt x="771144" y="4517136"/>
                  </a:lnTo>
                  <a:lnTo>
                    <a:pt x="780168" y="4481488"/>
                  </a:lnTo>
                  <a:lnTo>
                    <a:pt x="817649" y="4435911"/>
                  </a:lnTo>
                  <a:lnTo>
                    <a:pt x="878060" y="4386795"/>
                  </a:lnTo>
                  <a:lnTo>
                    <a:pt x="952274" y="4327369"/>
                  </a:lnTo>
                  <a:lnTo>
                    <a:pt x="989123" y="4296898"/>
                  </a:lnTo>
                  <a:lnTo>
                    <a:pt x="1025434" y="4265385"/>
                  </a:lnTo>
                  <a:lnTo>
                    <a:pt x="1060929" y="4232430"/>
                  </a:lnTo>
                  <a:lnTo>
                    <a:pt x="1095333" y="4197631"/>
                  </a:lnTo>
                  <a:lnTo>
                    <a:pt x="1128370" y="4160586"/>
                  </a:lnTo>
                  <a:lnTo>
                    <a:pt x="1159764" y="4120895"/>
                  </a:lnTo>
                  <a:lnTo>
                    <a:pt x="1115212" y="4131199"/>
                  </a:lnTo>
                  <a:lnTo>
                    <a:pt x="1072447" y="4147714"/>
                  </a:lnTo>
                  <a:lnTo>
                    <a:pt x="1030641" y="4168442"/>
                  </a:lnTo>
                  <a:lnTo>
                    <a:pt x="946603" y="4214535"/>
                  </a:lnTo>
                  <a:lnTo>
                    <a:pt x="902718" y="4235902"/>
                  </a:lnTo>
                  <a:lnTo>
                    <a:pt x="856487" y="4253483"/>
                  </a:lnTo>
                  <a:lnTo>
                    <a:pt x="887423" y="4210592"/>
                  </a:lnTo>
                  <a:lnTo>
                    <a:pt x="920077" y="4171915"/>
                  </a:lnTo>
                  <a:lnTo>
                    <a:pt x="954136" y="4136813"/>
                  </a:lnTo>
                  <a:lnTo>
                    <a:pt x="989287" y="4104646"/>
                  </a:lnTo>
                  <a:lnTo>
                    <a:pt x="1025215" y="4074774"/>
                  </a:lnTo>
                  <a:lnTo>
                    <a:pt x="1061607" y="4046558"/>
                  </a:lnTo>
                  <a:lnTo>
                    <a:pt x="1098149" y="4019358"/>
                  </a:lnTo>
                  <a:lnTo>
                    <a:pt x="1134529" y="3992534"/>
                  </a:lnTo>
                  <a:lnTo>
                    <a:pt x="1170432" y="3965447"/>
                  </a:lnTo>
                  <a:lnTo>
                    <a:pt x="1207317" y="3935729"/>
                  </a:lnTo>
                  <a:lnTo>
                    <a:pt x="1243774" y="3906012"/>
                  </a:lnTo>
                  <a:lnTo>
                    <a:pt x="1281660" y="3879723"/>
                  </a:lnTo>
                  <a:lnTo>
                    <a:pt x="1322832" y="3860292"/>
                  </a:lnTo>
                  <a:lnTo>
                    <a:pt x="1339476" y="3853743"/>
                  </a:lnTo>
                  <a:lnTo>
                    <a:pt x="1355407" y="3842194"/>
                  </a:lnTo>
                  <a:lnTo>
                    <a:pt x="1364194" y="3824073"/>
                  </a:lnTo>
                  <a:lnTo>
                    <a:pt x="1359408" y="3797808"/>
                  </a:lnTo>
                  <a:lnTo>
                    <a:pt x="1345929" y="3779591"/>
                  </a:lnTo>
                  <a:lnTo>
                    <a:pt x="1329308" y="3774376"/>
                  </a:lnTo>
                  <a:lnTo>
                    <a:pt x="1310973" y="3777448"/>
                  </a:lnTo>
                  <a:lnTo>
                    <a:pt x="1292351" y="3784092"/>
                  </a:lnTo>
                  <a:lnTo>
                    <a:pt x="1246465" y="3797307"/>
                  </a:lnTo>
                  <a:lnTo>
                    <a:pt x="1197292" y="3804094"/>
                  </a:lnTo>
                  <a:lnTo>
                    <a:pt x="1143833" y="3806594"/>
                  </a:lnTo>
                  <a:lnTo>
                    <a:pt x="1085087" y="3806952"/>
                  </a:lnTo>
                  <a:lnTo>
                    <a:pt x="1113781" y="3771507"/>
                  </a:lnTo>
                  <a:lnTo>
                    <a:pt x="1146333" y="3746277"/>
                  </a:lnTo>
                  <a:lnTo>
                    <a:pt x="1181314" y="3727763"/>
                  </a:lnTo>
                  <a:lnTo>
                    <a:pt x="1217294" y="3712464"/>
                  </a:lnTo>
                  <a:lnTo>
                    <a:pt x="1252847" y="3696878"/>
                  </a:lnTo>
                  <a:lnTo>
                    <a:pt x="1286541" y="3677507"/>
                  </a:lnTo>
                  <a:lnTo>
                    <a:pt x="1316950" y="3650849"/>
                  </a:lnTo>
                  <a:lnTo>
                    <a:pt x="1342644" y="3613403"/>
                  </a:lnTo>
                  <a:lnTo>
                    <a:pt x="1289494" y="3607641"/>
                  </a:lnTo>
                  <a:lnTo>
                    <a:pt x="1240916" y="3616452"/>
                  </a:lnTo>
                  <a:lnTo>
                    <a:pt x="1195196" y="3630977"/>
                  </a:lnTo>
                  <a:lnTo>
                    <a:pt x="1150619" y="3642360"/>
                  </a:lnTo>
                  <a:lnTo>
                    <a:pt x="1117187" y="3643312"/>
                  </a:lnTo>
                  <a:lnTo>
                    <a:pt x="1098041" y="3631691"/>
                  </a:lnTo>
                  <a:lnTo>
                    <a:pt x="1091469" y="3606355"/>
                  </a:lnTo>
                  <a:lnTo>
                    <a:pt x="1101620" y="3512795"/>
                  </a:lnTo>
                  <a:lnTo>
                    <a:pt x="1095487" y="3472452"/>
                  </a:lnTo>
                  <a:lnTo>
                    <a:pt x="1077431" y="3446446"/>
                  </a:lnTo>
                  <a:lnTo>
                    <a:pt x="1047524" y="3436095"/>
                  </a:lnTo>
                  <a:lnTo>
                    <a:pt x="1005839" y="3442716"/>
                  </a:lnTo>
                  <a:lnTo>
                    <a:pt x="961786" y="3450883"/>
                  </a:lnTo>
                  <a:lnTo>
                    <a:pt x="939165" y="3439477"/>
                  </a:lnTo>
                  <a:lnTo>
                    <a:pt x="934259" y="3412926"/>
                  </a:lnTo>
                  <a:lnTo>
                    <a:pt x="954718" y="3328269"/>
                  </a:lnTo>
                  <a:lnTo>
                    <a:pt x="954523" y="3284024"/>
                  </a:lnTo>
                  <a:lnTo>
                    <a:pt x="946208" y="3241682"/>
                  </a:lnTo>
                  <a:lnTo>
                    <a:pt x="933212" y="3199997"/>
                  </a:lnTo>
                  <a:lnTo>
                    <a:pt x="918971" y="3157727"/>
                  </a:lnTo>
                  <a:lnTo>
                    <a:pt x="904024" y="3100230"/>
                  </a:lnTo>
                  <a:lnTo>
                    <a:pt x="901439" y="3051438"/>
                  </a:lnTo>
                  <a:lnTo>
                    <a:pt x="911510" y="3007620"/>
                  </a:lnTo>
                  <a:lnTo>
                    <a:pt x="934528" y="2965045"/>
                  </a:lnTo>
                  <a:lnTo>
                    <a:pt x="970787" y="2919984"/>
                  </a:lnTo>
                  <a:lnTo>
                    <a:pt x="1003053" y="2888527"/>
                  </a:lnTo>
                  <a:lnTo>
                    <a:pt x="1036891" y="2858071"/>
                  </a:lnTo>
                  <a:lnTo>
                    <a:pt x="1073872" y="2828472"/>
                  </a:lnTo>
                  <a:lnTo>
                    <a:pt x="1115567" y="2799587"/>
                  </a:lnTo>
                  <a:lnTo>
                    <a:pt x="1072495" y="2788240"/>
                  </a:lnTo>
                  <a:lnTo>
                    <a:pt x="1055389" y="2772067"/>
                  </a:lnTo>
                  <a:lnTo>
                    <a:pt x="1056065" y="2752401"/>
                  </a:lnTo>
                  <a:lnTo>
                    <a:pt x="1066337" y="2730576"/>
                  </a:lnTo>
                  <a:lnTo>
                    <a:pt x="1078023" y="2707925"/>
                  </a:lnTo>
                  <a:lnTo>
                    <a:pt x="1082937" y="2685781"/>
                  </a:lnTo>
                  <a:lnTo>
                    <a:pt x="1072896" y="2665476"/>
                  </a:lnTo>
                  <a:lnTo>
                    <a:pt x="1037168" y="2665449"/>
                  </a:lnTo>
                  <a:lnTo>
                    <a:pt x="1002529" y="2676405"/>
                  </a:lnTo>
                  <a:lnTo>
                    <a:pt x="968070" y="2694327"/>
                  </a:lnTo>
                  <a:lnTo>
                    <a:pt x="932878" y="2715196"/>
                  </a:lnTo>
                  <a:lnTo>
                    <a:pt x="896043" y="2734993"/>
                  </a:lnTo>
                  <a:lnTo>
                    <a:pt x="856654" y="2749700"/>
                  </a:lnTo>
                  <a:lnTo>
                    <a:pt x="813800" y="2755299"/>
                  </a:lnTo>
                  <a:lnTo>
                    <a:pt x="766571" y="2747771"/>
                  </a:lnTo>
                  <a:lnTo>
                    <a:pt x="810607" y="2716822"/>
                  </a:lnTo>
                  <a:lnTo>
                    <a:pt x="855192" y="2689026"/>
                  </a:lnTo>
                  <a:lnTo>
                    <a:pt x="899970" y="2663456"/>
                  </a:lnTo>
                  <a:lnTo>
                    <a:pt x="988673" y="2615283"/>
                  </a:lnTo>
                  <a:lnTo>
                    <a:pt x="1031885" y="2590826"/>
                  </a:lnTo>
                  <a:lnTo>
                    <a:pt x="1073860" y="2564885"/>
                  </a:lnTo>
                  <a:lnTo>
                    <a:pt x="1114240" y="2536532"/>
                  </a:lnTo>
                  <a:lnTo>
                    <a:pt x="1152670" y="2504841"/>
                  </a:lnTo>
                  <a:lnTo>
                    <a:pt x="1188792" y="2468883"/>
                  </a:lnTo>
                  <a:lnTo>
                    <a:pt x="1222248" y="2427732"/>
                  </a:lnTo>
                  <a:lnTo>
                    <a:pt x="1201769" y="2412706"/>
                  </a:lnTo>
                  <a:lnTo>
                    <a:pt x="1181862" y="2412682"/>
                  </a:lnTo>
                  <a:lnTo>
                    <a:pt x="1163097" y="2416373"/>
                  </a:lnTo>
                  <a:lnTo>
                    <a:pt x="1146048" y="2412492"/>
                  </a:lnTo>
                  <a:lnTo>
                    <a:pt x="1138693" y="2411734"/>
                  </a:lnTo>
                  <a:lnTo>
                    <a:pt x="1118664" y="2412650"/>
                  </a:lnTo>
                  <a:lnTo>
                    <a:pt x="1089016" y="2413164"/>
                  </a:lnTo>
                  <a:lnTo>
                    <a:pt x="1013079" y="2404681"/>
                  </a:lnTo>
                  <a:lnTo>
                    <a:pt x="972897" y="2391533"/>
                  </a:lnTo>
                  <a:lnTo>
                    <a:pt x="935312" y="2369681"/>
                  </a:lnTo>
                  <a:lnTo>
                    <a:pt x="903378" y="2337047"/>
                  </a:lnTo>
                  <a:lnTo>
                    <a:pt x="880149" y="2291558"/>
                  </a:lnTo>
                  <a:lnTo>
                    <a:pt x="868680" y="2231135"/>
                  </a:lnTo>
                  <a:lnTo>
                    <a:pt x="859535" y="2231135"/>
                  </a:lnTo>
                  <a:lnTo>
                    <a:pt x="853439" y="2221992"/>
                  </a:lnTo>
                  <a:lnTo>
                    <a:pt x="840914" y="2191488"/>
                  </a:lnTo>
                  <a:lnTo>
                    <a:pt x="836675" y="2155126"/>
                  </a:lnTo>
                  <a:lnTo>
                    <a:pt x="829008" y="2123622"/>
                  </a:lnTo>
                  <a:lnTo>
                    <a:pt x="806196" y="2107692"/>
                  </a:lnTo>
                  <a:lnTo>
                    <a:pt x="769786" y="2100333"/>
                  </a:lnTo>
                  <a:lnTo>
                    <a:pt x="733234" y="2091118"/>
                  </a:lnTo>
                  <a:lnTo>
                    <a:pt x="695825" y="2085617"/>
                  </a:lnTo>
                  <a:lnTo>
                    <a:pt x="656844" y="2089403"/>
                  </a:lnTo>
                  <a:lnTo>
                    <a:pt x="626602" y="2098833"/>
                  </a:lnTo>
                  <a:lnTo>
                    <a:pt x="595502" y="2107691"/>
                  </a:lnTo>
                  <a:lnTo>
                    <a:pt x="563832" y="2114264"/>
                  </a:lnTo>
                  <a:lnTo>
                    <a:pt x="531875" y="2116835"/>
                  </a:lnTo>
                  <a:lnTo>
                    <a:pt x="508500" y="2123566"/>
                  </a:lnTo>
                  <a:lnTo>
                    <a:pt x="483559" y="2137663"/>
                  </a:lnTo>
                  <a:lnTo>
                    <a:pt x="458533" y="2149982"/>
                  </a:lnTo>
                  <a:lnTo>
                    <a:pt x="434904" y="2151379"/>
                  </a:lnTo>
                  <a:lnTo>
                    <a:pt x="414154" y="2132711"/>
                  </a:lnTo>
                  <a:lnTo>
                    <a:pt x="397764" y="2084832"/>
                  </a:lnTo>
                  <a:lnTo>
                    <a:pt x="385191" y="2083546"/>
                  </a:lnTo>
                  <a:lnTo>
                    <a:pt x="354330" y="2087117"/>
                  </a:lnTo>
                  <a:lnTo>
                    <a:pt x="278891" y="2098547"/>
                  </a:lnTo>
                  <a:lnTo>
                    <a:pt x="251578" y="2105310"/>
                  </a:lnTo>
                  <a:lnTo>
                    <a:pt x="223837" y="2110358"/>
                  </a:lnTo>
                  <a:lnTo>
                    <a:pt x="198096" y="2104548"/>
                  </a:lnTo>
                  <a:lnTo>
                    <a:pt x="176783" y="2078735"/>
                  </a:lnTo>
                  <a:lnTo>
                    <a:pt x="179831" y="2050851"/>
                  </a:lnTo>
                  <a:lnTo>
                    <a:pt x="236791" y="1994511"/>
                  </a:lnTo>
                  <a:lnTo>
                    <a:pt x="275844" y="1981200"/>
                  </a:lnTo>
                  <a:lnTo>
                    <a:pt x="346519" y="1974913"/>
                  </a:lnTo>
                  <a:lnTo>
                    <a:pt x="381500" y="1975842"/>
                  </a:lnTo>
                  <a:lnTo>
                    <a:pt x="416051" y="1981200"/>
                  </a:lnTo>
                  <a:lnTo>
                    <a:pt x="452532" y="1985391"/>
                  </a:lnTo>
                  <a:lnTo>
                    <a:pt x="480440" y="1975866"/>
                  </a:lnTo>
                  <a:lnTo>
                    <a:pt x="500919" y="1953768"/>
                  </a:lnTo>
                  <a:lnTo>
                    <a:pt x="515112" y="1920240"/>
                  </a:lnTo>
                  <a:lnTo>
                    <a:pt x="530732" y="1882711"/>
                  </a:lnTo>
                  <a:lnTo>
                    <a:pt x="552068" y="1853183"/>
                  </a:lnTo>
                  <a:lnTo>
                    <a:pt x="578548" y="1829371"/>
                  </a:lnTo>
                  <a:lnTo>
                    <a:pt x="609600" y="1808987"/>
                  </a:lnTo>
                  <a:lnTo>
                    <a:pt x="650569" y="1784008"/>
                  </a:lnTo>
                  <a:lnTo>
                    <a:pt x="732079" y="1733335"/>
                  </a:lnTo>
                  <a:lnTo>
                    <a:pt x="773049" y="1708784"/>
                  </a:lnTo>
                  <a:lnTo>
                    <a:pt x="814447" y="1685520"/>
                  </a:lnTo>
                  <a:lnTo>
                    <a:pt x="856487" y="1664112"/>
                  </a:lnTo>
                  <a:lnTo>
                    <a:pt x="899386" y="1645134"/>
                  </a:lnTo>
                  <a:lnTo>
                    <a:pt x="943355" y="1629155"/>
                  </a:lnTo>
                  <a:lnTo>
                    <a:pt x="961000" y="1623179"/>
                  </a:lnTo>
                  <a:lnTo>
                    <a:pt x="978217" y="1612201"/>
                  </a:lnTo>
                  <a:lnTo>
                    <a:pt x="992862" y="1592937"/>
                  </a:lnTo>
                  <a:lnTo>
                    <a:pt x="1002791" y="1562100"/>
                  </a:lnTo>
                  <a:lnTo>
                    <a:pt x="954537" y="1574391"/>
                  </a:lnTo>
                  <a:lnTo>
                    <a:pt x="906665" y="1588242"/>
                  </a:lnTo>
                  <a:lnTo>
                    <a:pt x="859125" y="1603405"/>
                  </a:lnTo>
                  <a:lnTo>
                    <a:pt x="811865" y="1619634"/>
                  </a:lnTo>
                  <a:lnTo>
                    <a:pt x="764833" y="1636680"/>
                  </a:lnTo>
                  <a:lnTo>
                    <a:pt x="717979" y="1654298"/>
                  </a:lnTo>
                  <a:lnTo>
                    <a:pt x="577964" y="1708113"/>
                  </a:lnTo>
                  <a:lnTo>
                    <a:pt x="531304" y="1725549"/>
                  </a:lnTo>
                  <a:lnTo>
                    <a:pt x="484564" y="1742321"/>
                  </a:lnTo>
                  <a:lnTo>
                    <a:pt x="437692" y="1758183"/>
                  </a:lnTo>
                  <a:lnTo>
                    <a:pt x="390638" y="1772889"/>
                  </a:lnTo>
                  <a:lnTo>
                    <a:pt x="343349" y="1786191"/>
                  </a:lnTo>
                  <a:lnTo>
                    <a:pt x="295774" y="1797843"/>
                  </a:lnTo>
                  <a:lnTo>
                    <a:pt x="247863" y="1807598"/>
                  </a:lnTo>
                  <a:lnTo>
                    <a:pt x="199562" y="1815208"/>
                  </a:lnTo>
                  <a:lnTo>
                    <a:pt x="150822" y="1820427"/>
                  </a:lnTo>
                  <a:lnTo>
                    <a:pt x="101590" y="1823007"/>
                  </a:lnTo>
                  <a:lnTo>
                    <a:pt x="51816" y="1822703"/>
                  </a:lnTo>
                  <a:lnTo>
                    <a:pt x="98051" y="1796591"/>
                  </a:lnTo>
                  <a:lnTo>
                    <a:pt x="146360" y="1777379"/>
                  </a:lnTo>
                  <a:lnTo>
                    <a:pt x="196024" y="1762315"/>
                  </a:lnTo>
                  <a:lnTo>
                    <a:pt x="246323" y="1748648"/>
                  </a:lnTo>
                  <a:lnTo>
                    <a:pt x="296538" y="1733627"/>
                  </a:lnTo>
                  <a:lnTo>
                    <a:pt x="345948" y="1714500"/>
                  </a:lnTo>
                  <a:lnTo>
                    <a:pt x="294394" y="1701736"/>
                  </a:lnTo>
                  <a:lnTo>
                    <a:pt x="244411" y="1706117"/>
                  </a:lnTo>
                  <a:lnTo>
                    <a:pt x="195286" y="1719643"/>
                  </a:lnTo>
                  <a:lnTo>
                    <a:pt x="146303" y="1734311"/>
                  </a:lnTo>
                  <a:lnTo>
                    <a:pt x="106870" y="1742170"/>
                  </a:lnTo>
                  <a:lnTo>
                    <a:pt x="73151" y="1737741"/>
                  </a:lnTo>
                  <a:lnTo>
                    <a:pt x="48577" y="1713309"/>
                  </a:lnTo>
                  <a:lnTo>
                    <a:pt x="36575" y="1661160"/>
                  </a:lnTo>
                  <a:lnTo>
                    <a:pt x="36575" y="1638300"/>
                  </a:lnTo>
                  <a:lnTo>
                    <a:pt x="72008" y="1594485"/>
                  </a:lnTo>
                  <a:lnTo>
                    <a:pt x="118871" y="1571243"/>
                  </a:lnTo>
                  <a:lnTo>
                    <a:pt x="134611" y="1565409"/>
                  </a:lnTo>
                  <a:lnTo>
                    <a:pt x="149923" y="1556575"/>
                  </a:lnTo>
                  <a:lnTo>
                    <a:pt x="161520" y="1544026"/>
                  </a:lnTo>
                  <a:lnTo>
                    <a:pt x="166116" y="1527047"/>
                  </a:lnTo>
                  <a:lnTo>
                    <a:pt x="172858" y="1474719"/>
                  </a:lnTo>
                  <a:lnTo>
                    <a:pt x="192621" y="1436144"/>
                  </a:lnTo>
                  <a:lnTo>
                    <a:pt x="221967" y="1407883"/>
                  </a:lnTo>
                  <a:lnTo>
                    <a:pt x="257458" y="1386498"/>
                  </a:lnTo>
                  <a:lnTo>
                    <a:pt x="295655" y="1368552"/>
                  </a:lnTo>
                  <a:lnTo>
                    <a:pt x="270438" y="1344906"/>
                  </a:lnTo>
                  <a:lnTo>
                    <a:pt x="247078" y="1341691"/>
                  </a:lnTo>
                  <a:lnTo>
                    <a:pt x="225147" y="1347335"/>
                  </a:lnTo>
                  <a:lnTo>
                    <a:pt x="204216" y="1350264"/>
                  </a:lnTo>
                  <a:lnTo>
                    <a:pt x="191023" y="1347620"/>
                  </a:lnTo>
                  <a:lnTo>
                    <a:pt x="179832" y="1342834"/>
                  </a:lnTo>
                  <a:lnTo>
                    <a:pt x="172069" y="1333761"/>
                  </a:lnTo>
                  <a:lnTo>
                    <a:pt x="169164" y="1318260"/>
                  </a:lnTo>
                  <a:lnTo>
                    <a:pt x="170616" y="1302519"/>
                  </a:lnTo>
                  <a:lnTo>
                    <a:pt x="175069" y="1287208"/>
                  </a:lnTo>
                  <a:lnTo>
                    <a:pt x="182665" y="1275611"/>
                  </a:lnTo>
                  <a:lnTo>
                    <a:pt x="193548" y="1271015"/>
                  </a:lnTo>
                  <a:lnTo>
                    <a:pt x="237970" y="1262120"/>
                  </a:lnTo>
                  <a:lnTo>
                    <a:pt x="278340" y="1241282"/>
                  </a:lnTo>
                  <a:lnTo>
                    <a:pt x="316391" y="1213352"/>
                  </a:lnTo>
                  <a:lnTo>
                    <a:pt x="353856" y="1183183"/>
                  </a:lnTo>
                  <a:lnTo>
                    <a:pt x="392467" y="1155627"/>
                  </a:lnTo>
                  <a:lnTo>
                    <a:pt x="433957" y="1135535"/>
                  </a:lnTo>
                  <a:lnTo>
                    <a:pt x="480059" y="1127760"/>
                  </a:lnTo>
                  <a:lnTo>
                    <a:pt x="503797" y="1119262"/>
                  </a:lnTo>
                  <a:lnTo>
                    <a:pt x="501712" y="1097816"/>
                  </a:lnTo>
                  <a:lnTo>
                    <a:pt x="490045" y="1069494"/>
                  </a:lnTo>
                  <a:lnTo>
                    <a:pt x="485034" y="1040367"/>
                  </a:lnTo>
                  <a:lnTo>
                    <a:pt x="502919" y="1016507"/>
                  </a:lnTo>
                  <a:lnTo>
                    <a:pt x="502277" y="1009364"/>
                  </a:lnTo>
                  <a:lnTo>
                    <a:pt x="487489" y="1002792"/>
                  </a:lnTo>
                  <a:lnTo>
                    <a:pt x="466701" y="998505"/>
                  </a:lnTo>
                  <a:lnTo>
                    <a:pt x="448055" y="998219"/>
                  </a:lnTo>
                  <a:lnTo>
                    <a:pt x="433363" y="1003077"/>
                  </a:lnTo>
                  <a:lnTo>
                    <a:pt x="418528" y="1009649"/>
                  </a:lnTo>
                  <a:lnTo>
                    <a:pt x="402835" y="1012793"/>
                  </a:lnTo>
                  <a:lnTo>
                    <a:pt x="385571" y="1007364"/>
                  </a:lnTo>
                  <a:lnTo>
                    <a:pt x="384000" y="973193"/>
                  </a:lnTo>
                  <a:lnTo>
                    <a:pt x="394716" y="948880"/>
                  </a:lnTo>
                  <a:lnTo>
                    <a:pt x="435864" y="918972"/>
                  </a:lnTo>
                  <a:lnTo>
                    <a:pt x="484227" y="892087"/>
                  </a:lnTo>
                  <a:lnTo>
                    <a:pt x="533590" y="866203"/>
                  </a:lnTo>
                  <a:lnTo>
                    <a:pt x="584382" y="844605"/>
                  </a:lnTo>
                  <a:lnTo>
                    <a:pt x="653486" y="826222"/>
                  </a:lnTo>
                  <a:lnTo>
                    <a:pt x="665797" y="817435"/>
                  </a:lnTo>
                  <a:lnTo>
                    <a:pt x="673250" y="803790"/>
                  </a:lnTo>
                  <a:lnTo>
                    <a:pt x="675132" y="784860"/>
                  </a:lnTo>
                  <a:lnTo>
                    <a:pt x="667488" y="764547"/>
                  </a:lnTo>
                  <a:lnTo>
                    <a:pt x="655129" y="757237"/>
                  </a:lnTo>
                  <a:lnTo>
                    <a:pt x="640198" y="757642"/>
                  </a:lnTo>
                  <a:lnTo>
                    <a:pt x="624839" y="760476"/>
                  </a:lnTo>
                  <a:lnTo>
                    <a:pt x="615672" y="763333"/>
                  </a:lnTo>
                  <a:lnTo>
                    <a:pt x="606361" y="765047"/>
                  </a:lnTo>
                  <a:lnTo>
                    <a:pt x="596764" y="762190"/>
                  </a:lnTo>
                  <a:lnTo>
                    <a:pt x="586739" y="751331"/>
                  </a:lnTo>
                  <a:lnTo>
                    <a:pt x="637000" y="716937"/>
                  </a:lnTo>
                  <a:lnTo>
                    <a:pt x="684761" y="686581"/>
                  </a:lnTo>
                  <a:lnTo>
                    <a:pt x="730401" y="659778"/>
                  </a:lnTo>
                  <a:lnTo>
                    <a:pt x="774302" y="636042"/>
                  </a:lnTo>
                  <a:lnTo>
                    <a:pt x="816842" y="614888"/>
                  </a:lnTo>
                  <a:lnTo>
                    <a:pt x="858402" y="595830"/>
                  </a:lnTo>
                  <a:lnTo>
                    <a:pt x="899360" y="578381"/>
                  </a:lnTo>
                  <a:lnTo>
                    <a:pt x="940097" y="562056"/>
                  </a:lnTo>
                  <a:lnTo>
                    <a:pt x="980991" y="546370"/>
                  </a:lnTo>
                  <a:lnTo>
                    <a:pt x="1064775" y="514970"/>
                  </a:lnTo>
                  <a:lnTo>
                    <a:pt x="1108422" y="498285"/>
                  </a:lnTo>
                  <a:lnTo>
                    <a:pt x="1153747" y="480295"/>
                  </a:lnTo>
                  <a:lnTo>
                    <a:pt x="1201128" y="460514"/>
                  </a:lnTo>
                  <a:lnTo>
                    <a:pt x="1250945" y="438457"/>
                  </a:lnTo>
                  <a:lnTo>
                    <a:pt x="1303579" y="413638"/>
                  </a:lnTo>
                  <a:lnTo>
                    <a:pt x="1359408" y="385572"/>
                  </a:lnTo>
                  <a:lnTo>
                    <a:pt x="1308901" y="370736"/>
                  </a:lnTo>
                  <a:lnTo>
                    <a:pt x="1263967" y="369760"/>
                  </a:lnTo>
                  <a:lnTo>
                    <a:pt x="1223319" y="375927"/>
                  </a:lnTo>
                  <a:lnTo>
                    <a:pt x="1185671" y="382523"/>
                  </a:lnTo>
                  <a:lnTo>
                    <a:pt x="1143341" y="389170"/>
                  </a:lnTo>
                  <a:lnTo>
                    <a:pt x="1118740" y="397070"/>
                  </a:lnTo>
                  <a:lnTo>
                    <a:pt x="1104775" y="405797"/>
                  </a:lnTo>
                  <a:lnTo>
                    <a:pt x="1094356" y="414923"/>
                  </a:lnTo>
                  <a:lnTo>
                    <a:pt x="1080391" y="424023"/>
                  </a:lnTo>
                  <a:lnTo>
                    <a:pt x="1055789" y="432669"/>
                  </a:lnTo>
                  <a:lnTo>
                    <a:pt x="1013459" y="440435"/>
                  </a:lnTo>
                  <a:lnTo>
                    <a:pt x="969478" y="449532"/>
                  </a:lnTo>
                  <a:lnTo>
                    <a:pt x="925639" y="457199"/>
                  </a:lnTo>
                  <a:lnTo>
                    <a:pt x="880371" y="454580"/>
                  </a:lnTo>
                  <a:lnTo>
                    <a:pt x="832103" y="432815"/>
                  </a:lnTo>
                  <a:lnTo>
                    <a:pt x="793622" y="419338"/>
                  </a:lnTo>
                  <a:lnTo>
                    <a:pt x="749426" y="424434"/>
                  </a:lnTo>
                  <a:lnTo>
                    <a:pt x="703516" y="440959"/>
                  </a:lnTo>
                  <a:lnTo>
                    <a:pt x="659891" y="461772"/>
                  </a:lnTo>
                  <a:lnTo>
                    <a:pt x="625625" y="475487"/>
                  </a:lnTo>
                  <a:lnTo>
                    <a:pt x="590359" y="481202"/>
                  </a:lnTo>
                  <a:lnTo>
                    <a:pt x="552521" y="477202"/>
                  </a:lnTo>
                  <a:lnTo>
                    <a:pt x="510539" y="461772"/>
                  </a:lnTo>
                  <a:lnTo>
                    <a:pt x="549568" y="448865"/>
                  </a:lnTo>
                  <a:lnTo>
                    <a:pt x="585025" y="437388"/>
                  </a:lnTo>
                  <a:lnTo>
                    <a:pt x="617910" y="427053"/>
                  </a:lnTo>
                  <a:lnTo>
                    <a:pt x="649223" y="417576"/>
                  </a:lnTo>
                  <a:lnTo>
                    <a:pt x="672559" y="408503"/>
                  </a:lnTo>
                  <a:lnTo>
                    <a:pt x="689609" y="394144"/>
                  </a:lnTo>
                  <a:lnTo>
                    <a:pt x="699801" y="373213"/>
                  </a:lnTo>
                  <a:lnTo>
                    <a:pt x="702564" y="344423"/>
                  </a:lnTo>
                  <a:lnTo>
                    <a:pt x="703349" y="325135"/>
                  </a:lnTo>
                  <a:lnTo>
                    <a:pt x="703135" y="305561"/>
                  </a:lnTo>
                  <a:lnTo>
                    <a:pt x="698063" y="288274"/>
                  </a:lnTo>
                  <a:lnTo>
                    <a:pt x="684275" y="275843"/>
                  </a:lnTo>
                  <a:lnTo>
                    <a:pt x="668392" y="271676"/>
                  </a:lnTo>
                  <a:lnTo>
                    <a:pt x="652081" y="274510"/>
                  </a:lnTo>
                  <a:lnTo>
                    <a:pt x="637770" y="283344"/>
                  </a:lnTo>
                  <a:lnTo>
                    <a:pt x="627887" y="297180"/>
                  </a:lnTo>
                  <a:lnTo>
                    <a:pt x="617386" y="324731"/>
                  </a:lnTo>
                  <a:lnTo>
                    <a:pt x="604456" y="348424"/>
                  </a:lnTo>
                  <a:lnTo>
                    <a:pt x="586096" y="365545"/>
                  </a:lnTo>
                  <a:lnTo>
                    <a:pt x="559307" y="373380"/>
                  </a:lnTo>
                  <a:lnTo>
                    <a:pt x="531875" y="372641"/>
                  </a:lnTo>
                  <a:lnTo>
                    <a:pt x="527303" y="362902"/>
                  </a:lnTo>
                  <a:lnTo>
                    <a:pt x="535304" y="346590"/>
                  </a:lnTo>
                  <a:lnTo>
                    <a:pt x="545591" y="326135"/>
                  </a:lnTo>
                  <a:lnTo>
                    <a:pt x="546020" y="306300"/>
                  </a:lnTo>
                  <a:lnTo>
                    <a:pt x="536448" y="294322"/>
                  </a:lnTo>
                  <a:lnTo>
                    <a:pt x="521160" y="289488"/>
                  </a:lnTo>
                  <a:lnTo>
                    <a:pt x="504444" y="291084"/>
                  </a:lnTo>
                  <a:lnTo>
                    <a:pt x="459455" y="299277"/>
                  </a:lnTo>
                  <a:lnTo>
                    <a:pt x="414101" y="297740"/>
                  </a:lnTo>
                  <a:lnTo>
                    <a:pt x="368381" y="293936"/>
                  </a:lnTo>
                  <a:lnTo>
                    <a:pt x="322295" y="295326"/>
                  </a:lnTo>
                  <a:lnTo>
                    <a:pt x="275844" y="309372"/>
                  </a:lnTo>
                  <a:lnTo>
                    <a:pt x="290669" y="258860"/>
                  </a:lnTo>
                  <a:lnTo>
                    <a:pt x="312151" y="219833"/>
                  </a:lnTo>
                  <a:lnTo>
                    <a:pt x="341461" y="190975"/>
                  </a:lnTo>
                  <a:lnTo>
                    <a:pt x="379768" y="170968"/>
                  </a:lnTo>
                  <a:lnTo>
                    <a:pt x="428244" y="158495"/>
                  </a:lnTo>
                  <a:lnTo>
                    <a:pt x="452699" y="157924"/>
                  </a:lnTo>
                  <a:lnTo>
                    <a:pt x="477583" y="156209"/>
                  </a:lnTo>
                  <a:lnTo>
                    <a:pt x="525780" y="135635"/>
                  </a:lnTo>
                  <a:lnTo>
                    <a:pt x="551283" y="94273"/>
                  </a:lnTo>
                  <a:lnTo>
                    <a:pt x="547116" y="74675"/>
                  </a:lnTo>
                  <a:lnTo>
                    <a:pt x="539353" y="62436"/>
                  </a:lnTo>
                  <a:lnTo>
                    <a:pt x="528447" y="56768"/>
                  </a:lnTo>
                  <a:lnTo>
                    <a:pt x="515826" y="56245"/>
                  </a:lnTo>
                  <a:lnTo>
                    <a:pt x="502919" y="59435"/>
                  </a:lnTo>
                  <a:lnTo>
                    <a:pt x="458699" y="76102"/>
                  </a:lnTo>
                  <a:lnTo>
                    <a:pt x="413967" y="88526"/>
                  </a:lnTo>
                  <a:lnTo>
                    <a:pt x="368942" y="97950"/>
                  </a:lnTo>
                  <a:lnTo>
                    <a:pt x="323843" y="105619"/>
                  </a:lnTo>
                  <a:lnTo>
                    <a:pt x="278891" y="112775"/>
                  </a:lnTo>
                  <a:lnTo>
                    <a:pt x="269509" y="114800"/>
                  </a:lnTo>
                  <a:lnTo>
                    <a:pt x="259841" y="114109"/>
                  </a:lnTo>
                  <a:lnTo>
                    <a:pt x="250173" y="107418"/>
                  </a:lnTo>
                  <a:lnTo>
                    <a:pt x="240791" y="91439"/>
                  </a:lnTo>
                  <a:lnTo>
                    <a:pt x="292754" y="74907"/>
                  </a:lnTo>
                  <a:lnTo>
                    <a:pt x="344496" y="56839"/>
                  </a:lnTo>
                  <a:lnTo>
                    <a:pt x="447909" y="18726"/>
                  </a:lnTo>
                  <a:lnTo>
                    <a:pt x="499871" y="0"/>
                  </a:lnTo>
                  <a:lnTo>
                    <a:pt x="1635251" y="0"/>
                  </a:lnTo>
                  <a:lnTo>
                    <a:pt x="1635251" y="5658611"/>
                  </a:lnTo>
                  <a:close/>
                </a:path>
              </a:pathLst>
            </a:custGeom>
            <a:solidFill>
              <a:srgbClr val="EDEBE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057655"/>
              <a:ext cx="8136635" cy="5209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43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KegiatanPPT DKM Baitul Muttaqiin (KRA) 2024_YAA_Final</dc:title>
  <dc:creator>PPIC-LISDI</dc:creator>
  <cp:lastModifiedBy>PPIC-LISDI</cp:lastModifiedBy>
  <cp:revision>5</cp:revision>
  <dcterms:created xsi:type="dcterms:W3CDTF">2024-11-29T00:59:16Z</dcterms:created>
  <dcterms:modified xsi:type="dcterms:W3CDTF">2025-02-13T07:28:46Z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LastSaved">
    <vt:filetime>2024-11-29T00:00:00Z</vt:filetime>
  </property>
</Properties>
</file>