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F875-26B0-CBF2-E287-CF4A0C745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C81FD-1DB6-247D-FB06-EB7A7EB1A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73CE9-95E3-CFD7-B26A-2BD62596F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26B4B-7DAD-101C-B414-C0E3B5BF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AFAB-D0CD-1EBC-AA06-32C622F1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470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BFEFC-52F5-0F26-F01D-CB05B515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87A0C-5F67-8717-1B83-928D64A0A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34DA4-C1FB-98B9-9E7D-87380C400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35DED-41A8-9FE2-EFD4-B2BC821E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B2DBA-0238-FD7E-6FDA-BCA15B6E4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5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DA8269-750B-106C-9F68-2A310485B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CC60F-DB2F-5086-9550-3DABD8246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3476B-6312-2D28-9E53-9B36B361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18E83-355B-8003-98FC-4D26C680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E7F5E-B58B-3BB8-0F2E-8B42523D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274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DBD0-BC34-1AE3-8EEC-1A6E20631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763E5-1BB0-6265-2E9B-3A78184BC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0CCDD-C1D3-E253-8F11-30382998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9A205-5623-AFEF-3536-2DB148AD8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D1BCB-684E-A2F0-6622-DD626967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571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1505F-16DC-22CC-6045-4B046498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0D76E-02CE-6FF4-B758-71AD90973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DB8E1-3C83-1A00-BF31-D627E387C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7897E-795F-9272-A7F8-010DFF1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995D7-33B6-C739-9F03-5CE85C9D1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178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C8EFF-EB65-517A-70AE-7BE243CD0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74621-F18A-1803-468C-6D1366C4F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36577-7ABB-B460-1E7D-00C481F1E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71767-9818-2973-91D0-083337A43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D1789-A95C-6798-D561-ABB2FCE6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19680-FB4F-7D8B-2FA6-4356ACB2B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109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98C4B-B352-9969-0E9F-E7E09050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CB6D9-141F-02C1-28B2-F664CC12A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91E51-310B-B2F3-28D9-B652614BB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45FBED-46DE-BCD3-0172-DD1984ECC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EE1DC7-31C8-4887-7DF7-5359D6466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FE6472-1953-FEDC-82D5-4F58FE19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0C8D18-EDD9-8BC6-01D3-9EB4CB9A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95BEAC-6246-9FE7-D79F-B6864317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652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379E4-D0E7-A962-88B1-4604E518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81E1C3-B665-C94B-4972-9801DCDE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A8623-DC7D-A70B-2B63-59A08674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57E2D-A503-D280-3E3F-943C95C92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12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B0BEB-FCEF-2E67-A5B5-1A7E2097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DD9DC-564E-C0A9-6BB9-E8A55F886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0436A-E212-CA81-D721-09C13C47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834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72F6-7949-4008-97FF-A2A88BBC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89F5-3E0E-E608-35E9-E8220CD2B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FCF83-740A-FE01-E755-DEF0DEB64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FCD2B-C393-989D-1D38-436129D3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37525-9124-4891-7A59-7FE871022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B6520-6EC6-72F1-9ABD-53914C5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781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D8ED7-F434-BD25-3E5C-41DB91D0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3F6FD5-E0B8-B726-35E7-14740836F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1DBCA-A2C7-8DAE-0979-4456C1029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D4B1C-5AB0-3EEA-56D3-961AD469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CBC6F-560D-529E-BBC9-FD8E36DB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BC5A1-7BED-392C-476C-A63A6A28A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926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BB93CC-B6BD-980E-8772-39F4BF30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787B9-4A1F-1B60-CA92-10F13CEA4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E10C3-46F3-D54F-3620-1284ACEA3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00EC0F-33CB-4107-90A6-B5FF7A147FAE}" type="datetimeFigureOut">
              <a:rPr lang="en-ID" smtClean="0"/>
              <a:t>19/02/2025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0CEF7-501D-FC58-4099-B1C8DDF60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7B545-3E2F-00ED-636B-01F028CB6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8345E9-7683-455C-B0FF-06C0970C5F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441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71EC1228-8B00-4D31-8616-AAB846D68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A6264-E3C7-6050-9D47-7C44237C9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en-US" sz="3700"/>
              <a:t>Podcast BKMA ACC</a:t>
            </a:r>
            <a:endParaRPr lang="en-ID" sz="3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A4A3F-FF0C-FE7F-09F4-07E9D4B60D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5086350"/>
            <a:ext cx="2446465" cy="1178298"/>
          </a:xfrm>
        </p:spPr>
        <p:txBody>
          <a:bodyPr>
            <a:normAutofit/>
          </a:bodyPr>
          <a:lstStyle/>
          <a:p>
            <a:pPr algn="l"/>
            <a:r>
              <a:rPr lang="en-US" sz="1600" dirty="0" err="1"/>
              <a:t>Kunjungi</a:t>
            </a:r>
            <a:r>
              <a:rPr lang="en-US" sz="1600" dirty="0"/>
              <a:t> IG : </a:t>
            </a:r>
            <a:r>
              <a:rPr lang="en-US" sz="1600" dirty="0" err="1"/>
              <a:t>ACCWayschannel</a:t>
            </a:r>
            <a:endParaRPr lang="en-ID" sz="16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group of people sitting around a table with headphones&#10;&#10;AI-generated content may be incorrect.">
            <a:extLst>
              <a:ext uri="{FF2B5EF4-FFF2-40B4-BE49-F238E27FC236}">
                <a16:creationId xmlns:a16="http://schemas.microsoft.com/office/drawing/2014/main" id="{6149450F-DBF5-278F-7D67-5001420AD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" r="36" b="2"/>
          <a:stretch/>
        </p:blipFill>
        <p:spPr>
          <a:xfrm>
            <a:off x="545237" y="858525"/>
            <a:ext cx="3685032" cy="52119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B9EE9E-564C-D1B2-9924-19E5FF69A9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051" r="9391" b="2"/>
          <a:stretch/>
        </p:blipFill>
        <p:spPr>
          <a:xfrm>
            <a:off x="4457706" y="858524"/>
            <a:ext cx="3685032" cy="5211906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0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Podcast BKMA ACC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FATWA ABDULLAH SYAWAL</dc:creator>
  <cp:lastModifiedBy>FATWA ABDULLAH SYAWAL</cp:lastModifiedBy>
  <cp:revision>1</cp:revision>
  <dcterms:created xsi:type="dcterms:W3CDTF">2025-02-19T02:03:15Z</dcterms:created>
  <dcterms:modified xsi:type="dcterms:W3CDTF">2025-02-19T02:08:47Z</dcterms:modified>
</cp:coreProperties>
</file>