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4E30-3B14-43D5-A613-B3D065675352}" type="datetimeFigureOut">
              <a:rPr lang="en-ID" smtClean="0"/>
              <a:t>15/05/2023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BB9D-9C7A-4396-8801-C3FD2DB2EB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523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4E30-3B14-43D5-A613-B3D065675352}" type="datetimeFigureOut">
              <a:rPr lang="en-ID" smtClean="0"/>
              <a:t>15/05/2023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BB9D-9C7A-4396-8801-C3FD2DB2EB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154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4E30-3B14-43D5-A613-B3D065675352}" type="datetimeFigureOut">
              <a:rPr lang="en-ID" smtClean="0"/>
              <a:t>15/05/2023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BB9D-9C7A-4396-8801-C3FD2DB2EB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475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4E30-3B14-43D5-A613-B3D065675352}" type="datetimeFigureOut">
              <a:rPr lang="en-ID" smtClean="0"/>
              <a:t>15/05/2023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BB9D-9C7A-4396-8801-C3FD2DB2EB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269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4E30-3B14-43D5-A613-B3D065675352}" type="datetimeFigureOut">
              <a:rPr lang="en-ID" smtClean="0"/>
              <a:t>15/05/2023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BB9D-9C7A-4396-8801-C3FD2DB2EB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153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4E30-3B14-43D5-A613-B3D065675352}" type="datetimeFigureOut">
              <a:rPr lang="en-ID" smtClean="0"/>
              <a:t>15/05/2023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BB9D-9C7A-4396-8801-C3FD2DB2EB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96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4E30-3B14-43D5-A613-B3D065675352}" type="datetimeFigureOut">
              <a:rPr lang="en-ID" smtClean="0"/>
              <a:t>15/05/2023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BB9D-9C7A-4396-8801-C3FD2DB2EB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512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4E30-3B14-43D5-A613-B3D065675352}" type="datetimeFigureOut">
              <a:rPr lang="en-ID" smtClean="0"/>
              <a:t>15/05/2023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BB9D-9C7A-4396-8801-C3FD2DB2EB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76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4E30-3B14-43D5-A613-B3D065675352}" type="datetimeFigureOut">
              <a:rPr lang="en-ID" smtClean="0"/>
              <a:t>15/05/2023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BB9D-9C7A-4396-8801-C3FD2DB2EB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68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4E30-3B14-43D5-A613-B3D065675352}" type="datetimeFigureOut">
              <a:rPr lang="en-ID" smtClean="0"/>
              <a:t>15/05/2023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BB9D-9C7A-4396-8801-C3FD2DB2EB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904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4E30-3B14-43D5-A613-B3D065675352}" type="datetimeFigureOut">
              <a:rPr lang="en-ID" smtClean="0"/>
              <a:t>15/05/2023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BB9D-9C7A-4396-8801-C3FD2DB2EB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620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4E30-3B14-43D5-A613-B3D065675352}" type="datetimeFigureOut">
              <a:rPr lang="en-ID" smtClean="0"/>
              <a:t>15/05/2023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BB9D-9C7A-4396-8801-C3FD2DB2EB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091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1409" y="38636"/>
            <a:ext cx="5469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KOMENTAR SERU PARA PENGGEMAR AGI-13</a:t>
            </a:r>
            <a:endParaRPr lang="en-ID" sz="20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-111" t="4730" r="35852" b="7389"/>
          <a:stretch/>
        </p:blipFill>
        <p:spPr bwMode="auto">
          <a:xfrm>
            <a:off x="6858000" y="459484"/>
            <a:ext cx="3161763" cy="2657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t="4335" r="53579" b="4434"/>
          <a:stretch/>
        </p:blipFill>
        <p:spPr bwMode="auto">
          <a:xfrm>
            <a:off x="10019762" y="446604"/>
            <a:ext cx="2172237" cy="2528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t="5123" r="35077" b="10542"/>
          <a:stretch/>
        </p:blipFill>
        <p:spPr bwMode="auto">
          <a:xfrm>
            <a:off x="6858001" y="3137426"/>
            <a:ext cx="2814034" cy="2065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/>
          <a:srcRect t="5123" r="36517" b="3843"/>
          <a:stretch/>
        </p:blipFill>
        <p:spPr bwMode="auto">
          <a:xfrm>
            <a:off x="9672035" y="3137425"/>
            <a:ext cx="2558602" cy="2065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1553971" y="5018790"/>
            <a:ext cx="3077210" cy="1729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8492" t="11752" r="46569" b="8142"/>
          <a:stretch/>
        </p:blipFill>
        <p:spPr>
          <a:xfrm>
            <a:off x="4840462" y="4839947"/>
            <a:ext cx="2017538" cy="2021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1" t="23724" r="-647" b="23635"/>
          <a:stretch/>
        </p:blipFill>
        <p:spPr>
          <a:xfrm>
            <a:off x="7276563" y="5365472"/>
            <a:ext cx="4703332" cy="138305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0"/>
          <a:srcRect t="5517" r="28097" b="4630"/>
          <a:stretch/>
        </p:blipFill>
        <p:spPr bwMode="auto">
          <a:xfrm rot="20677340">
            <a:off x="200560" y="329002"/>
            <a:ext cx="2419350" cy="1699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858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Berlin Sans FB Demi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2023-05-15T14:25:13Z</dcterms:created>
  <dcterms:modified xsi:type="dcterms:W3CDTF">2023-05-15T15:36:18Z</dcterms:modified>
</cp:coreProperties>
</file>